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Etna Sans Serif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3540" y="18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3735625" y="3731980"/>
            <a:ext cx="10287001" cy="2823047"/>
          </a:xfrm>
          <a:custGeom>
            <a:avLst/>
            <a:gdLst/>
            <a:ahLst/>
            <a:cxnLst/>
            <a:rect l="l" t="t" r="r" b="b"/>
            <a:pathLst>
              <a:path w="11095317" h="3418100">
                <a:moveTo>
                  <a:pt x="0" y="0"/>
                </a:moveTo>
                <a:lnTo>
                  <a:pt x="11095317" y="0"/>
                </a:lnTo>
                <a:lnTo>
                  <a:pt x="11095317" y="3418100"/>
                </a:lnTo>
                <a:lnTo>
                  <a:pt x="0" y="3418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25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8827" y="133326"/>
            <a:ext cx="2438097" cy="812191"/>
          </a:xfrm>
          <a:custGeom>
            <a:avLst/>
            <a:gdLst/>
            <a:ahLst/>
            <a:cxnLst/>
            <a:rect l="l" t="t" r="r" b="b"/>
            <a:pathLst>
              <a:path w="2438097" h="812191">
                <a:moveTo>
                  <a:pt x="0" y="0"/>
                </a:moveTo>
                <a:lnTo>
                  <a:pt x="2438098" y="0"/>
                </a:lnTo>
                <a:lnTo>
                  <a:pt x="2438098" y="812191"/>
                </a:lnTo>
                <a:lnTo>
                  <a:pt x="0" y="81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428588" y="151161"/>
            <a:ext cx="535018" cy="776520"/>
          </a:xfrm>
          <a:custGeom>
            <a:avLst/>
            <a:gdLst/>
            <a:ahLst/>
            <a:cxnLst/>
            <a:rect l="l" t="t" r="r" b="b"/>
            <a:pathLst>
              <a:path w="535018" h="776520">
                <a:moveTo>
                  <a:pt x="0" y="0"/>
                </a:moveTo>
                <a:lnTo>
                  <a:pt x="535018" y="0"/>
                </a:lnTo>
                <a:lnTo>
                  <a:pt x="535018" y="776519"/>
                </a:lnTo>
                <a:lnTo>
                  <a:pt x="0" y="7765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59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74108" y="3342022"/>
            <a:ext cx="11344681" cy="99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91"/>
              </a:lnSpc>
            </a:pPr>
            <a:r>
              <a:rPr lang="en-US" sz="7863">
                <a:solidFill>
                  <a:srgbClr val="005B88"/>
                </a:solidFill>
                <a:latin typeface="Etna Sans Serif"/>
                <a:ea typeface="Etna Sans Serif"/>
                <a:cs typeface="Etna Sans Serif"/>
                <a:sym typeface="Etna Sans Serif"/>
              </a:rPr>
              <a:t>Presentation title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74108" y="5614334"/>
            <a:ext cx="11344681" cy="964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3"/>
              </a:lnSpc>
            </a:pPr>
            <a:r>
              <a:rPr lang="en-US" sz="3663">
                <a:solidFill>
                  <a:srgbClr val="005B88"/>
                </a:solidFill>
                <a:latin typeface="Etna Sans Serif"/>
                <a:ea typeface="Etna Sans Serif"/>
                <a:cs typeface="Etna Sans Serif"/>
                <a:sym typeface="Etna Sans Serif"/>
              </a:rPr>
              <a:t>Author(s) </a:t>
            </a:r>
          </a:p>
          <a:p>
            <a:pPr algn="ctr">
              <a:lnSpc>
                <a:spcPts val="3773"/>
              </a:lnSpc>
            </a:pPr>
            <a:r>
              <a:rPr lang="en-US" sz="3663">
                <a:solidFill>
                  <a:srgbClr val="005B88"/>
                </a:solidFill>
                <a:latin typeface="Etna Sans Serif"/>
                <a:ea typeface="Etna Sans Serif"/>
                <a:cs typeface="Etna Sans Serif"/>
                <a:sym typeface="Etna Sans Serif"/>
              </a:rPr>
              <a:t>Affiliation(s)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861493" y="8953500"/>
            <a:ext cx="14592495" cy="1037931"/>
            <a:chOff x="0" y="0"/>
            <a:chExt cx="19456660" cy="1383908"/>
          </a:xfrm>
        </p:grpSpPr>
        <p:sp>
          <p:nvSpPr>
            <p:cNvPr id="8" name="TextBox 8"/>
            <p:cNvSpPr txBox="1"/>
            <p:nvPr/>
          </p:nvSpPr>
          <p:spPr>
            <a:xfrm>
              <a:off x="0" y="572553"/>
              <a:ext cx="19456660" cy="3542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88"/>
                </a:lnSpc>
                <a:spcBef>
                  <a:spcPct val="0"/>
                </a:spcBef>
              </a:pPr>
              <a:r>
                <a:rPr lang="en-US" sz="1634" spc="163" dirty="0">
                  <a:solidFill>
                    <a:srgbClr val="005B88"/>
                  </a:solidFill>
                  <a:latin typeface="Etna Sans Serif"/>
                  <a:ea typeface="Etna Sans Serif"/>
                  <a:cs typeface="Etna Sans Serif"/>
                  <a:sym typeface="Etna Sans Serif"/>
                </a:rPr>
                <a:t>Seismology and Earth Sciences Conference, 10 November 2026  </a:t>
              </a:r>
              <a:r>
                <a:rPr lang="en-US" sz="1634" spc="163" dirty="0" err="1">
                  <a:solidFill>
                    <a:srgbClr val="005B88"/>
                  </a:solidFill>
                  <a:latin typeface="Etna Sans Serif"/>
                  <a:ea typeface="Etna Sans Serif"/>
                  <a:cs typeface="Etna Sans Serif"/>
                  <a:sym typeface="Etna Sans Serif"/>
                </a:rPr>
                <a:t>Magurele</a:t>
              </a:r>
              <a:r>
                <a:rPr lang="en-US" sz="1634" spc="163" dirty="0">
                  <a:solidFill>
                    <a:srgbClr val="005B88"/>
                  </a:solidFill>
                  <a:latin typeface="Etna Sans Serif"/>
                  <a:ea typeface="Etna Sans Serif"/>
                  <a:cs typeface="Etna Sans Serif"/>
                  <a:sym typeface="Etna Sans Serif"/>
                </a:rPr>
                <a:t>, Romania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2302233" y="0"/>
              <a:ext cx="1224250" cy="1383908"/>
            </a:xfrm>
            <a:custGeom>
              <a:avLst/>
              <a:gdLst/>
              <a:ahLst/>
              <a:cxnLst/>
              <a:rect l="l" t="t" r="r" b="b"/>
              <a:pathLst>
                <a:path w="1224250" h="1383908">
                  <a:moveTo>
                    <a:pt x="0" y="0"/>
                  </a:moveTo>
                  <a:lnTo>
                    <a:pt x="1224249" y="0"/>
                  </a:lnTo>
                  <a:lnTo>
                    <a:pt x="1224249" y="1383908"/>
                  </a:lnTo>
                  <a:lnTo>
                    <a:pt x="0" y="1383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4206" r="-269242" b="-28666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5971377" y="0"/>
              <a:ext cx="3485283" cy="1383908"/>
            </a:xfrm>
            <a:custGeom>
              <a:avLst/>
              <a:gdLst/>
              <a:ahLst/>
              <a:cxnLst/>
              <a:rect l="l" t="t" r="r" b="b"/>
              <a:pathLst>
                <a:path w="3485283" h="1383908">
                  <a:moveTo>
                    <a:pt x="0" y="0"/>
                  </a:moveTo>
                  <a:lnTo>
                    <a:pt x="3485283" y="0"/>
                  </a:lnTo>
                  <a:lnTo>
                    <a:pt x="3485283" y="1383908"/>
                  </a:lnTo>
                  <a:lnTo>
                    <a:pt x="0" y="1383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9701" t="-14206" b="-28666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31030" y="9360849"/>
            <a:ext cx="18288000" cy="926151"/>
          </a:xfrm>
          <a:custGeom>
            <a:avLst/>
            <a:gdLst/>
            <a:ahLst/>
            <a:cxnLst/>
            <a:rect l="l" t="t" r="r" b="b"/>
            <a:pathLst>
              <a:path w="18288000" h="926151">
                <a:moveTo>
                  <a:pt x="0" y="0"/>
                </a:moveTo>
                <a:lnTo>
                  <a:pt x="18288000" y="0"/>
                </a:lnTo>
                <a:lnTo>
                  <a:pt x="18288000" y="926151"/>
                </a:lnTo>
                <a:lnTo>
                  <a:pt x="0" y="92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460" r="-7418" b="-9826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415640" y="9498796"/>
            <a:ext cx="457201" cy="650257"/>
          </a:xfrm>
          <a:custGeom>
            <a:avLst/>
            <a:gdLst/>
            <a:ahLst/>
            <a:cxnLst/>
            <a:rect l="l" t="t" r="r" b="b"/>
            <a:pathLst>
              <a:path w="457201" h="650257">
                <a:moveTo>
                  <a:pt x="0" y="0"/>
                </a:moveTo>
                <a:lnTo>
                  <a:pt x="457201" y="0"/>
                </a:lnTo>
                <a:lnTo>
                  <a:pt x="457201" y="650257"/>
                </a:lnTo>
                <a:lnTo>
                  <a:pt x="0" y="650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68705" y="9512655"/>
            <a:ext cx="2828642" cy="538651"/>
          </a:xfrm>
          <a:custGeom>
            <a:avLst/>
            <a:gdLst/>
            <a:ahLst/>
            <a:cxnLst/>
            <a:rect l="l" t="t" r="r" b="b"/>
            <a:pathLst>
              <a:path w="2828642" h="538651">
                <a:moveTo>
                  <a:pt x="0" y="0"/>
                </a:moveTo>
                <a:lnTo>
                  <a:pt x="2828642" y="0"/>
                </a:lnTo>
                <a:lnTo>
                  <a:pt x="2828642" y="538651"/>
                </a:lnTo>
                <a:lnTo>
                  <a:pt x="0" y="538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8963" b="-707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733169" y="179640"/>
            <a:ext cx="2139672" cy="650834"/>
          </a:xfrm>
          <a:custGeom>
            <a:avLst/>
            <a:gdLst/>
            <a:ahLst/>
            <a:cxnLst/>
            <a:rect l="l" t="t" r="r" b="b"/>
            <a:pathLst>
              <a:path w="2139672" h="650834">
                <a:moveTo>
                  <a:pt x="0" y="0"/>
                </a:moveTo>
                <a:lnTo>
                  <a:pt x="2139672" y="0"/>
                </a:lnTo>
                <a:lnTo>
                  <a:pt x="2139672" y="650834"/>
                </a:lnTo>
                <a:lnTo>
                  <a:pt x="0" y="6508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1755" b="-42624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31030" y="9360849"/>
            <a:ext cx="18288000" cy="926151"/>
          </a:xfrm>
          <a:custGeom>
            <a:avLst/>
            <a:gdLst/>
            <a:ahLst/>
            <a:cxnLst/>
            <a:rect l="l" t="t" r="r" b="b"/>
            <a:pathLst>
              <a:path w="18288000" h="926151">
                <a:moveTo>
                  <a:pt x="0" y="0"/>
                </a:moveTo>
                <a:lnTo>
                  <a:pt x="18288000" y="0"/>
                </a:lnTo>
                <a:lnTo>
                  <a:pt x="18288000" y="926151"/>
                </a:lnTo>
                <a:lnTo>
                  <a:pt x="0" y="92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0460" r="-7418" b="-9826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415640" y="9498796"/>
            <a:ext cx="457201" cy="650257"/>
          </a:xfrm>
          <a:custGeom>
            <a:avLst/>
            <a:gdLst/>
            <a:ahLst/>
            <a:cxnLst/>
            <a:rect l="l" t="t" r="r" b="b"/>
            <a:pathLst>
              <a:path w="457201" h="650257">
                <a:moveTo>
                  <a:pt x="0" y="0"/>
                </a:moveTo>
                <a:lnTo>
                  <a:pt x="457201" y="0"/>
                </a:lnTo>
                <a:lnTo>
                  <a:pt x="457201" y="650257"/>
                </a:lnTo>
                <a:lnTo>
                  <a:pt x="0" y="650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68705" y="9512655"/>
            <a:ext cx="2828642" cy="538651"/>
          </a:xfrm>
          <a:custGeom>
            <a:avLst/>
            <a:gdLst/>
            <a:ahLst/>
            <a:cxnLst/>
            <a:rect l="l" t="t" r="r" b="b"/>
            <a:pathLst>
              <a:path w="2828642" h="538651">
                <a:moveTo>
                  <a:pt x="0" y="0"/>
                </a:moveTo>
                <a:lnTo>
                  <a:pt x="2828642" y="0"/>
                </a:lnTo>
                <a:lnTo>
                  <a:pt x="2828642" y="538651"/>
                </a:lnTo>
                <a:lnTo>
                  <a:pt x="0" y="538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8963" b="-7072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733169" y="179640"/>
            <a:ext cx="2139672" cy="650834"/>
          </a:xfrm>
          <a:custGeom>
            <a:avLst/>
            <a:gdLst/>
            <a:ahLst/>
            <a:cxnLst/>
            <a:rect l="l" t="t" r="r" b="b"/>
            <a:pathLst>
              <a:path w="2139672" h="650834">
                <a:moveTo>
                  <a:pt x="0" y="0"/>
                </a:moveTo>
                <a:lnTo>
                  <a:pt x="2139672" y="0"/>
                </a:lnTo>
                <a:lnTo>
                  <a:pt x="2139672" y="650834"/>
                </a:lnTo>
                <a:lnTo>
                  <a:pt x="0" y="6508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1755" b="-4262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</Words>
  <Application>Microsoft Office PowerPoint</Application>
  <PresentationFormat>Custom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Etna Sans Serif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</dc:title>
  <cp:lastModifiedBy>Mihaela Alina DRAGAN</cp:lastModifiedBy>
  <cp:revision>2</cp:revision>
  <dcterms:created xsi:type="dcterms:W3CDTF">2006-08-16T00:00:00Z</dcterms:created>
  <dcterms:modified xsi:type="dcterms:W3CDTF">2026-09-23T09:29:26Z</dcterms:modified>
  <dc:identifier>DAHV5oTEEYA</dc:identifier>
</cp:coreProperties>
</file>