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0238700" cy="424815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Open Sans Condensed Bold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5" d="100"/>
          <a:sy n="25" d="100"/>
        </p:scale>
        <p:origin x="4036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0" y="40366950"/>
            <a:ext cx="30240000" cy="2113050"/>
          </a:xfrm>
          <a:custGeom>
            <a:avLst/>
            <a:gdLst/>
            <a:ahLst/>
            <a:cxnLst/>
            <a:rect l="l" t="t" r="r" b="b"/>
            <a:pathLst>
              <a:path w="30240000" h="2342696">
                <a:moveTo>
                  <a:pt x="0" y="0"/>
                </a:moveTo>
                <a:lnTo>
                  <a:pt x="30240000" y="0"/>
                </a:lnTo>
                <a:lnTo>
                  <a:pt x="30240000" y="2342696"/>
                </a:lnTo>
                <a:lnTo>
                  <a:pt x="0" y="23426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144" t="-68606" r="-32920" b="-85564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16708" y="40697756"/>
            <a:ext cx="1042915" cy="1513676"/>
          </a:xfrm>
          <a:custGeom>
            <a:avLst/>
            <a:gdLst/>
            <a:ahLst/>
            <a:cxnLst/>
            <a:rect l="l" t="t" r="r" b="b"/>
            <a:pathLst>
              <a:path w="1042915" h="1513676">
                <a:moveTo>
                  <a:pt x="0" y="0"/>
                </a:moveTo>
                <a:lnTo>
                  <a:pt x="1042915" y="0"/>
                </a:lnTo>
                <a:lnTo>
                  <a:pt x="1042915" y="1513675"/>
                </a:lnTo>
                <a:lnTo>
                  <a:pt x="0" y="1513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597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63644" y="41118736"/>
            <a:ext cx="18390604" cy="605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6"/>
              </a:lnSpc>
              <a:spcBef>
                <a:spcPct val="0"/>
              </a:spcBef>
            </a:pPr>
            <a:r>
              <a:rPr lang="en-US" sz="3554" b="1" spc="355" dirty="0">
                <a:solidFill>
                  <a:srgbClr val="21AAD7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Seismology and Earth Sciences Conference, 10 November 2026  </a:t>
            </a:r>
            <a:r>
              <a:rPr lang="en-US" sz="3554" b="1" spc="355" dirty="0" err="1">
                <a:solidFill>
                  <a:srgbClr val="21AAD7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Magurele</a:t>
            </a:r>
            <a:r>
              <a:rPr lang="en-US" sz="3554" b="1" spc="355" dirty="0">
                <a:solidFill>
                  <a:srgbClr val="21AAD7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, Romania</a:t>
            </a:r>
          </a:p>
        </p:txBody>
      </p:sp>
      <p:sp>
        <p:nvSpPr>
          <p:cNvPr id="10" name="AutoShape 10"/>
          <p:cNvSpPr/>
          <p:nvPr/>
        </p:nvSpPr>
        <p:spPr>
          <a:xfrm flipH="1" flipV="1">
            <a:off x="15578390" y="41185411"/>
            <a:ext cx="0" cy="442202"/>
          </a:xfrm>
          <a:prstGeom prst="line">
            <a:avLst/>
          </a:prstGeom>
          <a:ln w="57150" cap="flat">
            <a:solidFill>
              <a:srgbClr val="00A9D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 rot="-10800000">
            <a:off x="0" y="0"/>
            <a:ext cx="30240000" cy="2559391"/>
          </a:xfrm>
          <a:custGeom>
            <a:avLst/>
            <a:gdLst/>
            <a:ahLst/>
            <a:cxnLst/>
            <a:rect l="l" t="t" r="r" b="b"/>
            <a:pathLst>
              <a:path w="30240000" h="2559391">
                <a:moveTo>
                  <a:pt x="0" y="0"/>
                </a:moveTo>
                <a:lnTo>
                  <a:pt x="30240000" y="0"/>
                </a:lnTo>
                <a:lnTo>
                  <a:pt x="30240000" y="2559391"/>
                </a:lnTo>
                <a:lnTo>
                  <a:pt x="0" y="25593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46" t="-30346" r="-7570" b="-620778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3575596" y="282671"/>
            <a:ext cx="5985885" cy="1994048"/>
          </a:xfrm>
          <a:custGeom>
            <a:avLst/>
            <a:gdLst/>
            <a:ahLst/>
            <a:cxnLst/>
            <a:rect l="l" t="t" r="r" b="b"/>
            <a:pathLst>
              <a:path w="5985885" h="1994048">
                <a:moveTo>
                  <a:pt x="0" y="0"/>
                </a:moveTo>
                <a:lnTo>
                  <a:pt x="5985886" y="0"/>
                </a:lnTo>
                <a:lnTo>
                  <a:pt x="5985886" y="1994048"/>
                </a:lnTo>
                <a:lnTo>
                  <a:pt x="0" y="19940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Open Sans Condensed Bold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</dc:title>
  <cp:lastModifiedBy>Mihaela Alina DRAGAN</cp:lastModifiedBy>
  <cp:revision>6</cp:revision>
  <dcterms:created xsi:type="dcterms:W3CDTF">2006-08-16T00:00:00Z</dcterms:created>
  <dcterms:modified xsi:type="dcterms:W3CDTF">2026-09-22T11:51:03Z</dcterms:modified>
  <dc:identifier>DAHU3nFLaJA</dc:identifier>
</cp:coreProperties>
</file>